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300" r:id="rId26"/>
    <p:sldId id="301" r:id="rId27"/>
    <p:sldId id="303" r:id="rId28"/>
    <p:sldId id="304" r:id="rId29"/>
    <p:sldId id="305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300"/>
            <p14:sldId id="301"/>
            <p14:sldId id="303"/>
            <p14:sldId id="304"/>
            <p14:sldId id="305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76"/>
    <p:restoredTop sz="96240"/>
  </p:normalViewPr>
  <p:slideViewPr>
    <p:cSldViewPr snapToGrid="0">
      <p:cViewPr>
        <p:scale>
          <a:sx n="108" d="100"/>
          <a:sy n="108" d="100"/>
        </p:scale>
        <p:origin x="552" y="448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21/5/25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21/5/25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6C48B8-BC9D-D695-1F13-4798BE37FEFD}"/>
              </a:ext>
            </a:extLst>
          </p:cNvPr>
          <p:cNvSpPr/>
          <p:nvPr/>
        </p:nvSpPr>
        <p:spPr>
          <a:xfrm>
            <a:off x="1262743" y="1676401"/>
            <a:ext cx="3766457" cy="134352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6" name="Sun 15">
            <a:extLst>
              <a:ext uri="{FF2B5EF4-FFF2-40B4-BE49-F238E27FC236}">
                <a16:creationId xmlns:a16="http://schemas.microsoft.com/office/drawing/2014/main" id="{1501547D-4674-8D72-9C2A-8B5151987121}"/>
              </a:ext>
            </a:extLst>
          </p:cNvPr>
          <p:cNvSpPr/>
          <p:nvPr/>
        </p:nvSpPr>
        <p:spPr>
          <a:xfrm>
            <a:off x="2995863" y="1696448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5BC2047-D7BB-8E1F-FCDA-3255A601EFF7}"/>
              </a:ext>
            </a:extLst>
          </p:cNvPr>
          <p:cNvCxnSpPr>
            <a:cxnSpLocks/>
          </p:cNvCxnSpPr>
          <p:nvPr/>
        </p:nvCxnSpPr>
        <p:spPr>
          <a:xfrm>
            <a:off x="3104147" y="1949111"/>
            <a:ext cx="0" cy="10708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Left Brace 20">
            <a:extLst>
              <a:ext uri="{FF2B5EF4-FFF2-40B4-BE49-F238E27FC236}">
                <a16:creationId xmlns:a16="http://schemas.microsoft.com/office/drawing/2014/main" id="{26A177FE-09E1-7739-778F-69DE6883DECC}"/>
              </a:ext>
            </a:extLst>
          </p:cNvPr>
          <p:cNvSpPr/>
          <p:nvPr/>
        </p:nvSpPr>
        <p:spPr>
          <a:xfrm rot="10800000">
            <a:off x="5293889" y="1676400"/>
            <a:ext cx="524129" cy="1343527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943A6F-9B97-C430-2AA6-D0FFF6CE2C42}"/>
              </a:ext>
            </a:extLst>
          </p:cNvPr>
          <p:cNvSpPr txBox="1"/>
          <p:nvPr/>
        </p:nvSpPr>
        <p:spPr>
          <a:xfrm>
            <a:off x="5818018" y="1994220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27596A-97DD-BC59-3509-EAF7291E2134}"/>
              </a:ext>
            </a:extLst>
          </p:cNvPr>
          <p:cNvSpPr txBox="1"/>
          <p:nvPr/>
        </p:nvSpPr>
        <p:spPr>
          <a:xfrm>
            <a:off x="3212432" y="1994220"/>
            <a:ext cx="12151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c</a:t>
            </a:r>
            <a:r>
              <a:rPr lang="en-ES" sz="4000" dirty="0"/>
              <a:t>∆t’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00FF5C6-3FC2-F673-FCA7-0381314E89E3}"/>
              </a:ext>
            </a:extLst>
          </p:cNvPr>
          <p:cNvSpPr/>
          <p:nvPr/>
        </p:nvSpPr>
        <p:spPr>
          <a:xfrm>
            <a:off x="1262743" y="4018548"/>
            <a:ext cx="3766457" cy="134352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8" name="Sun 27">
            <a:extLst>
              <a:ext uri="{FF2B5EF4-FFF2-40B4-BE49-F238E27FC236}">
                <a16:creationId xmlns:a16="http://schemas.microsoft.com/office/drawing/2014/main" id="{D4DA3D55-0A17-10DB-2F25-032B4560EAF2}"/>
              </a:ext>
            </a:extLst>
          </p:cNvPr>
          <p:cNvSpPr/>
          <p:nvPr/>
        </p:nvSpPr>
        <p:spPr>
          <a:xfrm>
            <a:off x="2995863" y="4038595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F6312B3-ADD4-BE6C-F742-02BFCE575CED}"/>
              </a:ext>
            </a:extLst>
          </p:cNvPr>
          <p:cNvCxnSpPr>
            <a:cxnSpLocks/>
          </p:cNvCxnSpPr>
          <p:nvPr/>
        </p:nvCxnSpPr>
        <p:spPr>
          <a:xfrm>
            <a:off x="3104147" y="4291258"/>
            <a:ext cx="0" cy="10708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Left Brace 29">
            <a:extLst>
              <a:ext uri="{FF2B5EF4-FFF2-40B4-BE49-F238E27FC236}">
                <a16:creationId xmlns:a16="http://schemas.microsoft.com/office/drawing/2014/main" id="{F13CB511-B580-ED34-7037-10DA006CD557}"/>
              </a:ext>
            </a:extLst>
          </p:cNvPr>
          <p:cNvSpPr/>
          <p:nvPr/>
        </p:nvSpPr>
        <p:spPr>
          <a:xfrm rot="10800000">
            <a:off x="3386885" y="4162925"/>
            <a:ext cx="524129" cy="1163052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E7DC32-1B46-234B-6666-5AF0950A67F1}"/>
              </a:ext>
            </a:extLst>
          </p:cNvPr>
          <p:cNvSpPr txBox="1"/>
          <p:nvPr/>
        </p:nvSpPr>
        <p:spPr>
          <a:xfrm>
            <a:off x="3911015" y="4336367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5FF748-3411-1E47-B32F-FE68851B1ED8}"/>
              </a:ext>
            </a:extLst>
          </p:cNvPr>
          <p:cNvSpPr/>
          <p:nvPr/>
        </p:nvSpPr>
        <p:spPr>
          <a:xfrm>
            <a:off x="7162802" y="3982451"/>
            <a:ext cx="3766457" cy="134352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4" name="Sun 33">
            <a:extLst>
              <a:ext uri="{FF2B5EF4-FFF2-40B4-BE49-F238E27FC236}">
                <a16:creationId xmlns:a16="http://schemas.microsoft.com/office/drawing/2014/main" id="{05A67BB7-5A01-16CD-95F4-6999036B6B60}"/>
              </a:ext>
            </a:extLst>
          </p:cNvPr>
          <p:cNvSpPr/>
          <p:nvPr/>
        </p:nvSpPr>
        <p:spPr>
          <a:xfrm>
            <a:off x="8895922" y="4002498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6DC18A4-215E-A5B2-7F7B-70B9FC20A4A0}"/>
              </a:ext>
            </a:extLst>
          </p:cNvPr>
          <p:cNvCxnSpPr>
            <a:cxnSpLocks/>
          </p:cNvCxnSpPr>
          <p:nvPr/>
        </p:nvCxnSpPr>
        <p:spPr>
          <a:xfrm flipH="1">
            <a:off x="8327136" y="4275208"/>
            <a:ext cx="568786" cy="1050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>
            <a:extLst>
              <a:ext uri="{FF2B5EF4-FFF2-40B4-BE49-F238E27FC236}">
                <a16:creationId xmlns:a16="http://schemas.microsoft.com/office/drawing/2014/main" id="{917DC5AB-F2F6-C053-8264-1CC42628E7E5}"/>
              </a:ext>
            </a:extLst>
          </p:cNvPr>
          <p:cNvSpPr/>
          <p:nvPr/>
        </p:nvSpPr>
        <p:spPr>
          <a:xfrm rot="10800000">
            <a:off x="9116256" y="4126828"/>
            <a:ext cx="524129" cy="1163052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CF2CC8-6A13-CACA-8D65-007C6BEE9E1B}"/>
              </a:ext>
            </a:extLst>
          </p:cNvPr>
          <p:cNvSpPr txBox="1"/>
          <p:nvPr/>
        </p:nvSpPr>
        <p:spPr>
          <a:xfrm>
            <a:off x="9640386" y="4300270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E0B6F3D-A0F3-B01A-9DE2-F015A7AE1C86}"/>
              </a:ext>
            </a:extLst>
          </p:cNvPr>
          <p:cNvSpPr txBox="1"/>
          <p:nvPr/>
        </p:nvSpPr>
        <p:spPr>
          <a:xfrm>
            <a:off x="8450476" y="5809066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b</a:t>
            </a:r>
          </a:p>
        </p:txBody>
      </p:sp>
      <p:sp>
        <p:nvSpPr>
          <p:cNvPr id="42" name="Left Brace 41">
            <a:extLst>
              <a:ext uri="{FF2B5EF4-FFF2-40B4-BE49-F238E27FC236}">
                <a16:creationId xmlns:a16="http://schemas.microsoft.com/office/drawing/2014/main" id="{227664C3-288C-DCD6-DE71-C11FDE218D02}"/>
              </a:ext>
            </a:extLst>
          </p:cNvPr>
          <p:cNvSpPr/>
          <p:nvPr/>
        </p:nvSpPr>
        <p:spPr>
          <a:xfrm rot="16200000">
            <a:off x="8418357" y="5270854"/>
            <a:ext cx="526435" cy="708873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02692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D47416-9619-3C05-99B8-06EB988D7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D386A-FA76-1015-C38E-CF452C9D48D1}"/>
              </a:ext>
            </a:extLst>
          </p:cNvPr>
          <p:cNvSpPr/>
          <p:nvPr/>
        </p:nvSpPr>
        <p:spPr>
          <a:xfrm>
            <a:off x="1262743" y="1676401"/>
            <a:ext cx="4091310" cy="1343526"/>
          </a:xfrm>
          <a:prstGeom prst="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AFC669-206C-51C9-20F7-868E47277060}"/>
              </a:ext>
            </a:extLst>
          </p:cNvPr>
          <p:cNvGrpSpPr/>
          <p:nvPr/>
        </p:nvGrpSpPr>
        <p:grpSpPr>
          <a:xfrm>
            <a:off x="338442" y="4012989"/>
            <a:ext cx="162600" cy="281354"/>
            <a:chOff x="5124659" y="1065125"/>
            <a:chExt cx="1436915" cy="342648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64DF967-4984-6CAB-A9AC-5A78724A32E1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8882A25-0EF3-D3FA-E137-8765445C422B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D5E8303-486D-F4DA-5452-E48D1C06D7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632BCB1-A167-8039-CEC6-097D9BFA356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171EC9C-DDD6-E845-FAE0-5386E029EB1F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5A01DED-6DF1-0A6A-163D-7F6B2C748406}"/>
              </a:ext>
            </a:extLst>
          </p:cNvPr>
          <p:cNvGrpSpPr/>
          <p:nvPr/>
        </p:nvGrpSpPr>
        <p:grpSpPr>
          <a:xfrm>
            <a:off x="1469411" y="2629358"/>
            <a:ext cx="162600" cy="281354"/>
            <a:chOff x="5124659" y="1065125"/>
            <a:chExt cx="1436915" cy="342648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ADBE1BA-0383-CC64-3F85-E861BB1A99E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212B88-3831-F382-0B54-2E990AC7152A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0DE6706-1535-8113-1291-BF5A53288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6513862-22EE-7182-6C92-5E1B1BD47F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A8CCE54-8C01-4D22-C425-C7705FB1651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47EC08A-E82C-3E42-C78E-60937681057B}"/>
              </a:ext>
            </a:extLst>
          </p:cNvPr>
          <p:cNvSpPr txBox="1"/>
          <p:nvPr/>
        </p:nvSpPr>
        <p:spPr>
          <a:xfrm>
            <a:off x="192175" y="3208851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55E04-69BB-39D7-C9DE-6DEEA6121FE4}"/>
              </a:ext>
            </a:extLst>
          </p:cNvPr>
          <p:cNvSpPr txBox="1"/>
          <p:nvPr/>
        </p:nvSpPr>
        <p:spPr>
          <a:xfrm>
            <a:off x="1262743" y="1632812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SRI’</a:t>
            </a:r>
          </a:p>
        </p:txBody>
      </p:sp>
      <p:sp>
        <p:nvSpPr>
          <p:cNvPr id="17" name="Sun 16">
            <a:extLst>
              <a:ext uri="{FF2B5EF4-FFF2-40B4-BE49-F238E27FC236}">
                <a16:creationId xmlns:a16="http://schemas.microsoft.com/office/drawing/2014/main" id="{A0881DAB-54FD-373B-ADEA-A8AE1DA265CB}"/>
              </a:ext>
            </a:extLst>
          </p:cNvPr>
          <p:cNvSpPr/>
          <p:nvPr/>
        </p:nvSpPr>
        <p:spPr>
          <a:xfrm>
            <a:off x="2995863" y="1696448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14F6BF-0A11-5645-6A65-569088AD2E5A}"/>
              </a:ext>
            </a:extLst>
          </p:cNvPr>
          <p:cNvCxnSpPr>
            <a:cxnSpLocks/>
          </p:cNvCxnSpPr>
          <p:nvPr/>
        </p:nvCxnSpPr>
        <p:spPr>
          <a:xfrm>
            <a:off x="2708783" y="144848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42E1873-84EB-63E2-E320-3701F00527EF}"/>
              </a:ext>
            </a:extLst>
          </p:cNvPr>
          <p:cNvSpPr txBox="1"/>
          <p:nvPr/>
        </p:nvSpPr>
        <p:spPr>
          <a:xfrm>
            <a:off x="2708783" y="7405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C94635-B042-A5C1-8843-8FCBE9624DB6}"/>
              </a:ext>
            </a:extLst>
          </p:cNvPr>
          <p:cNvSpPr txBox="1"/>
          <p:nvPr/>
        </p:nvSpPr>
        <p:spPr>
          <a:xfrm>
            <a:off x="2666251" y="6748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9C7DD37-F327-89E0-9D70-3CCEFDEB7383}"/>
              </a:ext>
            </a:extLst>
          </p:cNvPr>
          <p:cNvCxnSpPr/>
          <p:nvPr/>
        </p:nvCxnSpPr>
        <p:spPr>
          <a:xfrm>
            <a:off x="192175" y="4403555"/>
            <a:ext cx="6040183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1590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48AAC-B078-CEE7-18B6-58F5E3BC1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513EE4-DCFF-9F68-6FA9-9720851A637B}"/>
              </a:ext>
            </a:extLst>
          </p:cNvPr>
          <p:cNvSpPr/>
          <p:nvPr/>
        </p:nvSpPr>
        <p:spPr>
          <a:xfrm>
            <a:off x="1262743" y="1676401"/>
            <a:ext cx="4091310" cy="1343526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90763E-ABC5-F61E-F0E0-9A5E3B05CFB5}"/>
              </a:ext>
            </a:extLst>
          </p:cNvPr>
          <p:cNvGrpSpPr/>
          <p:nvPr/>
        </p:nvGrpSpPr>
        <p:grpSpPr>
          <a:xfrm>
            <a:off x="338442" y="4012989"/>
            <a:ext cx="162600" cy="281354"/>
            <a:chOff x="5124659" y="1065125"/>
            <a:chExt cx="1436915" cy="342648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BFEE9885-613F-81F0-09D3-007C5A4BDDF2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061BF26-3CA0-ADEA-112E-F5696AD4E1A3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D66E9C9-681B-8565-F701-AE44336CF8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2232242-EC8C-4BB8-7555-031304EC0E3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117A474-A5FE-5FCF-10D5-FB656045A8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2985DA7-1574-B8F3-C71D-4122FFE00237}"/>
              </a:ext>
            </a:extLst>
          </p:cNvPr>
          <p:cNvSpPr txBox="1"/>
          <p:nvPr/>
        </p:nvSpPr>
        <p:spPr>
          <a:xfrm>
            <a:off x="192175" y="3208851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</a:t>
            </a:r>
          </a:p>
        </p:txBody>
      </p:sp>
      <p:sp>
        <p:nvSpPr>
          <p:cNvPr id="17" name="Sun 16">
            <a:extLst>
              <a:ext uri="{FF2B5EF4-FFF2-40B4-BE49-F238E27FC236}">
                <a16:creationId xmlns:a16="http://schemas.microsoft.com/office/drawing/2014/main" id="{A9C47143-9F0A-3855-4B3F-FB18D8A8300C}"/>
              </a:ext>
            </a:extLst>
          </p:cNvPr>
          <p:cNvSpPr/>
          <p:nvPr/>
        </p:nvSpPr>
        <p:spPr>
          <a:xfrm>
            <a:off x="2995863" y="1696448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7AD968-964F-A71F-FB3A-D285ED930444}"/>
              </a:ext>
            </a:extLst>
          </p:cNvPr>
          <p:cNvCxnSpPr>
            <a:cxnSpLocks/>
          </p:cNvCxnSpPr>
          <p:nvPr/>
        </p:nvCxnSpPr>
        <p:spPr>
          <a:xfrm>
            <a:off x="2708783" y="144848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C7C0D8-B97F-E6E6-81B4-D8F556155EB0}"/>
              </a:ext>
            </a:extLst>
          </p:cNvPr>
          <p:cNvSpPr txBox="1"/>
          <p:nvPr/>
        </p:nvSpPr>
        <p:spPr>
          <a:xfrm>
            <a:off x="2708783" y="7405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3E0D59-8D5D-FF13-DC00-6B8A4BA1EDBA}"/>
              </a:ext>
            </a:extLst>
          </p:cNvPr>
          <p:cNvSpPr txBox="1"/>
          <p:nvPr/>
        </p:nvSpPr>
        <p:spPr>
          <a:xfrm>
            <a:off x="2666251" y="6748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90B9CAF-7D99-3F61-22FB-D7F6B85205B0}"/>
              </a:ext>
            </a:extLst>
          </p:cNvPr>
          <p:cNvCxnSpPr>
            <a:cxnSpLocks/>
          </p:cNvCxnSpPr>
          <p:nvPr/>
        </p:nvCxnSpPr>
        <p:spPr>
          <a:xfrm>
            <a:off x="192175" y="4403555"/>
            <a:ext cx="6040183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BFC24DD-C1E4-BB8C-38B6-9F21623A9869}"/>
              </a:ext>
            </a:extLst>
          </p:cNvPr>
          <p:cNvSpPr/>
          <p:nvPr/>
        </p:nvSpPr>
        <p:spPr>
          <a:xfrm>
            <a:off x="7468062" y="1668381"/>
            <a:ext cx="4091310" cy="1343526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E054DBD-A008-D1E9-4A5B-257FEAE4E178}"/>
              </a:ext>
            </a:extLst>
          </p:cNvPr>
          <p:cNvGrpSpPr/>
          <p:nvPr/>
        </p:nvGrpSpPr>
        <p:grpSpPr>
          <a:xfrm>
            <a:off x="7674730" y="2621338"/>
            <a:ext cx="162600" cy="281354"/>
            <a:chOff x="5124659" y="1065125"/>
            <a:chExt cx="1436915" cy="3426488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E8C9B2A-B814-8C9A-E3B9-671E810825F8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D48E761-63B2-DE56-06C8-689E5D3BFD3B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0BF4AC3-770A-C9B9-5293-CCC01CCA80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B0708D4-A3A7-9D21-292D-C0499B07641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04F3854-971B-0DB2-BAA9-F0EDA94D08A1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9AB3C33B-9119-FA64-DA7D-987C02325CAB}"/>
              </a:ext>
            </a:extLst>
          </p:cNvPr>
          <p:cNvSpPr txBox="1"/>
          <p:nvPr/>
        </p:nvSpPr>
        <p:spPr>
          <a:xfrm>
            <a:off x="7468062" y="1624792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SRI’</a:t>
            </a:r>
          </a:p>
        </p:txBody>
      </p:sp>
      <p:sp>
        <p:nvSpPr>
          <p:cNvPr id="31" name="Sun 30">
            <a:extLst>
              <a:ext uri="{FF2B5EF4-FFF2-40B4-BE49-F238E27FC236}">
                <a16:creationId xmlns:a16="http://schemas.microsoft.com/office/drawing/2014/main" id="{09395768-A448-C71A-8749-7CEFF8414E1D}"/>
              </a:ext>
            </a:extLst>
          </p:cNvPr>
          <p:cNvSpPr/>
          <p:nvPr/>
        </p:nvSpPr>
        <p:spPr>
          <a:xfrm>
            <a:off x="9201182" y="1688428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798E0B7-4E3B-98CE-59BA-30E0F6005DEA}"/>
              </a:ext>
            </a:extLst>
          </p:cNvPr>
          <p:cNvCxnSpPr>
            <a:cxnSpLocks/>
          </p:cNvCxnSpPr>
          <p:nvPr/>
        </p:nvCxnSpPr>
        <p:spPr>
          <a:xfrm>
            <a:off x="9315885" y="1928159"/>
            <a:ext cx="0" cy="10708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FC19F951-3BC5-0EED-CC89-D920375F3177}"/>
              </a:ext>
            </a:extLst>
          </p:cNvPr>
          <p:cNvSpPr/>
          <p:nvPr/>
        </p:nvSpPr>
        <p:spPr>
          <a:xfrm>
            <a:off x="2038117" y="1675931"/>
            <a:ext cx="4091310" cy="1343526"/>
          </a:xfrm>
          <a:prstGeom prst="rect">
            <a:avLst/>
          </a:prstGeom>
          <a:noFill/>
          <a:ln w="38100">
            <a:solidFill>
              <a:schemeClr val="accent6">
                <a:alpha val="50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67B5276-907F-F2C1-E9F6-62E8E9D02352}"/>
              </a:ext>
            </a:extLst>
          </p:cNvPr>
          <p:cNvCxnSpPr>
            <a:cxnSpLocks/>
          </p:cNvCxnSpPr>
          <p:nvPr/>
        </p:nvCxnSpPr>
        <p:spPr>
          <a:xfrm>
            <a:off x="3158291" y="1937079"/>
            <a:ext cx="692191" cy="10432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F3D6A0F4-BC4F-8941-195F-FF47D4B1E88C}"/>
              </a:ext>
            </a:extLst>
          </p:cNvPr>
          <p:cNvSpPr/>
          <p:nvPr/>
        </p:nvSpPr>
        <p:spPr>
          <a:xfrm rot="16200000">
            <a:off x="3287165" y="2845340"/>
            <a:ext cx="377167" cy="74946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74D445-74F9-0D80-9A98-F55A3EA8C841}"/>
              </a:ext>
            </a:extLst>
          </p:cNvPr>
          <p:cNvSpPr txBox="1"/>
          <p:nvPr/>
        </p:nvSpPr>
        <p:spPr>
          <a:xfrm>
            <a:off x="2013034" y="1935729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964947BF-2C27-DDDC-9BDE-D1402416032C}"/>
              </a:ext>
            </a:extLst>
          </p:cNvPr>
          <p:cNvSpPr/>
          <p:nvPr/>
        </p:nvSpPr>
        <p:spPr>
          <a:xfrm>
            <a:off x="2442409" y="1784218"/>
            <a:ext cx="524129" cy="1220161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E52A5F4-8E40-AB94-952A-7DAB8D397A40}"/>
              </a:ext>
            </a:extLst>
          </p:cNvPr>
          <p:cNvSpPr txBox="1"/>
          <p:nvPr/>
        </p:nvSpPr>
        <p:spPr>
          <a:xfrm>
            <a:off x="3011721" y="3329165"/>
            <a:ext cx="985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v</a:t>
            </a:r>
            <a:r>
              <a:rPr lang="en-ES" sz="4000" dirty="0"/>
              <a:t>∆t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2F6F4D-1D37-835E-753A-2C148D3028B9}"/>
              </a:ext>
            </a:extLst>
          </p:cNvPr>
          <p:cNvSpPr txBox="1"/>
          <p:nvPr/>
        </p:nvSpPr>
        <p:spPr>
          <a:xfrm>
            <a:off x="9961829" y="1920713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1C922138-3429-B914-2D6D-F7C307F31BDA}"/>
              </a:ext>
            </a:extLst>
          </p:cNvPr>
          <p:cNvSpPr/>
          <p:nvPr/>
        </p:nvSpPr>
        <p:spPr>
          <a:xfrm rot="10800000">
            <a:off x="9534186" y="1768640"/>
            <a:ext cx="524129" cy="121173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269A5EB-96C1-9735-738D-FC539A2DCF86}"/>
              </a:ext>
            </a:extLst>
          </p:cNvPr>
          <p:cNvCxnSpPr>
            <a:cxnSpLocks/>
          </p:cNvCxnSpPr>
          <p:nvPr/>
        </p:nvCxnSpPr>
        <p:spPr>
          <a:xfrm>
            <a:off x="6826102" y="595161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45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28EF0-13F2-69F0-2E13-797C33090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CBC12F-1864-79CA-04F0-04C4F88595F0}"/>
              </a:ext>
            </a:extLst>
          </p:cNvPr>
          <p:cNvSpPr/>
          <p:nvPr/>
        </p:nvSpPr>
        <p:spPr>
          <a:xfrm>
            <a:off x="1262743" y="1542289"/>
            <a:ext cx="4091310" cy="1343526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D3FD03A-6EC1-957C-2189-24BCE13F491C}"/>
              </a:ext>
            </a:extLst>
          </p:cNvPr>
          <p:cNvGrpSpPr/>
          <p:nvPr/>
        </p:nvGrpSpPr>
        <p:grpSpPr>
          <a:xfrm>
            <a:off x="338442" y="4012989"/>
            <a:ext cx="162600" cy="281354"/>
            <a:chOff x="5124659" y="1065125"/>
            <a:chExt cx="1436915" cy="342648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DF50E20-1C89-36DB-FE00-AF126F59EAE5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6F26DEE-4836-323A-C378-BA6B14B7D24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FC6F5BCF-E563-A220-B58B-B668A1825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4ED280D-BB65-252C-C1D3-37372A2B53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6FC3679-793D-0E9E-3208-A2CD9B53AD88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394865-EBF7-BFAB-2DAC-9E0AFEBAA9CD}"/>
              </a:ext>
            </a:extLst>
          </p:cNvPr>
          <p:cNvSpPr txBox="1"/>
          <p:nvPr/>
        </p:nvSpPr>
        <p:spPr>
          <a:xfrm>
            <a:off x="192175" y="3208851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</a:t>
            </a:r>
          </a:p>
        </p:txBody>
      </p:sp>
      <p:sp>
        <p:nvSpPr>
          <p:cNvPr id="17" name="Sun 16">
            <a:extLst>
              <a:ext uri="{FF2B5EF4-FFF2-40B4-BE49-F238E27FC236}">
                <a16:creationId xmlns:a16="http://schemas.microsoft.com/office/drawing/2014/main" id="{04DF7D4F-E1FD-CD1F-CC30-10BCBAF172A2}"/>
              </a:ext>
            </a:extLst>
          </p:cNvPr>
          <p:cNvSpPr/>
          <p:nvPr/>
        </p:nvSpPr>
        <p:spPr>
          <a:xfrm>
            <a:off x="2995863" y="3061952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BE00115-44E8-DE15-E958-9F2F1318442C}"/>
              </a:ext>
            </a:extLst>
          </p:cNvPr>
          <p:cNvCxnSpPr>
            <a:cxnSpLocks/>
          </p:cNvCxnSpPr>
          <p:nvPr/>
        </p:nvCxnSpPr>
        <p:spPr>
          <a:xfrm>
            <a:off x="2708783" y="1314370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9ABAAB5-AE41-FC2E-8F63-35BDC8BE23E4}"/>
              </a:ext>
            </a:extLst>
          </p:cNvPr>
          <p:cNvSpPr txBox="1"/>
          <p:nvPr/>
        </p:nvSpPr>
        <p:spPr>
          <a:xfrm>
            <a:off x="2708783" y="606484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3C824F-49F7-B7EB-0A29-61717C7F7E0E}"/>
              </a:ext>
            </a:extLst>
          </p:cNvPr>
          <p:cNvSpPr txBox="1"/>
          <p:nvPr/>
        </p:nvSpPr>
        <p:spPr>
          <a:xfrm>
            <a:off x="2666251" y="54071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70C8FA9-37FE-68AE-BD8B-95733E1CC5BC}"/>
              </a:ext>
            </a:extLst>
          </p:cNvPr>
          <p:cNvCxnSpPr>
            <a:cxnSpLocks/>
          </p:cNvCxnSpPr>
          <p:nvPr/>
        </p:nvCxnSpPr>
        <p:spPr>
          <a:xfrm>
            <a:off x="192175" y="4403555"/>
            <a:ext cx="6040183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8FB313A-E946-5DDB-4A32-AF897F71C3FB}"/>
              </a:ext>
            </a:extLst>
          </p:cNvPr>
          <p:cNvSpPr/>
          <p:nvPr/>
        </p:nvSpPr>
        <p:spPr>
          <a:xfrm>
            <a:off x="7419847" y="1535254"/>
            <a:ext cx="4091310" cy="1343526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C693A91-9046-6AF5-2EE1-5C91BFD93572}"/>
              </a:ext>
            </a:extLst>
          </p:cNvPr>
          <p:cNvGrpSpPr/>
          <p:nvPr/>
        </p:nvGrpSpPr>
        <p:grpSpPr>
          <a:xfrm>
            <a:off x="7626515" y="2488211"/>
            <a:ext cx="162600" cy="281354"/>
            <a:chOff x="5124659" y="1065125"/>
            <a:chExt cx="1436915" cy="3426488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82CADC0-C8DD-8521-BD75-8496704D6F3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9F6D2F-53F6-3D1A-0E0C-C901022EF98A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1087150-A366-041B-2F41-69EEE7C809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3036E98-A5FB-9B55-A878-E77C2308AA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A1401A-BAC7-792D-4583-02D9CA02AF05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4C36008-EAC7-17D3-7034-E4ADA182A286}"/>
              </a:ext>
            </a:extLst>
          </p:cNvPr>
          <p:cNvSpPr txBox="1"/>
          <p:nvPr/>
        </p:nvSpPr>
        <p:spPr>
          <a:xfrm>
            <a:off x="7419847" y="1491665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SRI’</a:t>
            </a:r>
          </a:p>
        </p:txBody>
      </p:sp>
      <p:sp>
        <p:nvSpPr>
          <p:cNvPr id="31" name="Sun 30">
            <a:extLst>
              <a:ext uri="{FF2B5EF4-FFF2-40B4-BE49-F238E27FC236}">
                <a16:creationId xmlns:a16="http://schemas.microsoft.com/office/drawing/2014/main" id="{D485D18B-A77F-3D6D-5093-32045686F857}"/>
              </a:ext>
            </a:extLst>
          </p:cNvPr>
          <p:cNvSpPr/>
          <p:nvPr/>
        </p:nvSpPr>
        <p:spPr>
          <a:xfrm>
            <a:off x="9152967" y="3103685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54CF51C-400F-E696-1F15-E4399015927B}"/>
              </a:ext>
            </a:extLst>
          </p:cNvPr>
          <p:cNvCxnSpPr>
            <a:cxnSpLocks/>
            <a:endCxn id="39" idx="0"/>
          </p:cNvCxnSpPr>
          <p:nvPr/>
        </p:nvCxnSpPr>
        <p:spPr>
          <a:xfrm flipH="1">
            <a:off x="8510418" y="3319772"/>
            <a:ext cx="679125" cy="10812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C968F1D4-8C4F-301E-6AC8-42D1BD68218F}"/>
              </a:ext>
            </a:extLst>
          </p:cNvPr>
          <p:cNvSpPr/>
          <p:nvPr/>
        </p:nvSpPr>
        <p:spPr>
          <a:xfrm>
            <a:off x="2038117" y="1541819"/>
            <a:ext cx="4091310" cy="1343526"/>
          </a:xfrm>
          <a:prstGeom prst="rect">
            <a:avLst/>
          </a:prstGeom>
          <a:noFill/>
          <a:ln w="38100">
            <a:solidFill>
              <a:schemeClr val="accent6">
                <a:alpha val="50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421134E-ED91-401C-31F9-1D4B82F06D86}"/>
              </a:ext>
            </a:extLst>
          </p:cNvPr>
          <p:cNvCxnSpPr>
            <a:cxnSpLocks/>
          </p:cNvCxnSpPr>
          <p:nvPr/>
        </p:nvCxnSpPr>
        <p:spPr>
          <a:xfrm>
            <a:off x="3101015" y="3314615"/>
            <a:ext cx="0" cy="10312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8C5219D0-4A79-81DD-D96E-094A536009AC}"/>
              </a:ext>
            </a:extLst>
          </p:cNvPr>
          <p:cNvSpPr/>
          <p:nvPr/>
        </p:nvSpPr>
        <p:spPr>
          <a:xfrm rot="16200000">
            <a:off x="8696567" y="4214848"/>
            <a:ext cx="377167" cy="74946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2BB80D7-4538-C1B9-F889-C70FA8F94022}"/>
              </a:ext>
            </a:extLst>
          </p:cNvPr>
          <p:cNvSpPr txBox="1"/>
          <p:nvPr/>
        </p:nvSpPr>
        <p:spPr>
          <a:xfrm>
            <a:off x="2013034" y="3301233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1" name="Left Brace 40">
            <a:extLst>
              <a:ext uri="{FF2B5EF4-FFF2-40B4-BE49-F238E27FC236}">
                <a16:creationId xmlns:a16="http://schemas.microsoft.com/office/drawing/2014/main" id="{A8D84655-9EDB-40B0-F7DF-FC26B98036F1}"/>
              </a:ext>
            </a:extLst>
          </p:cNvPr>
          <p:cNvSpPr/>
          <p:nvPr/>
        </p:nvSpPr>
        <p:spPr>
          <a:xfrm>
            <a:off x="2442409" y="3149722"/>
            <a:ext cx="524129" cy="1220161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B292302-1F95-D656-FF46-0212FB8D5867}"/>
              </a:ext>
            </a:extLst>
          </p:cNvPr>
          <p:cNvSpPr txBox="1"/>
          <p:nvPr/>
        </p:nvSpPr>
        <p:spPr>
          <a:xfrm>
            <a:off x="8421122" y="4698673"/>
            <a:ext cx="1064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dirty="0"/>
              <a:t>v</a:t>
            </a:r>
            <a:r>
              <a:rPr lang="en-ES" sz="4000" dirty="0"/>
              <a:t>∆t’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B84063F-6244-8F16-AA2E-466429D32F77}"/>
              </a:ext>
            </a:extLst>
          </p:cNvPr>
          <p:cNvSpPr txBox="1"/>
          <p:nvPr/>
        </p:nvSpPr>
        <p:spPr>
          <a:xfrm>
            <a:off x="9913614" y="3335970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76692B94-550B-10E2-6F63-958CA7A397C9}"/>
              </a:ext>
            </a:extLst>
          </p:cNvPr>
          <p:cNvSpPr/>
          <p:nvPr/>
        </p:nvSpPr>
        <p:spPr>
          <a:xfrm rot="10800000">
            <a:off x="9485971" y="3183897"/>
            <a:ext cx="524129" cy="121173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EA3BC64-E7FF-A6BC-144E-D6AC1ABB1743}"/>
              </a:ext>
            </a:extLst>
          </p:cNvPr>
          <p:cNvCxnSpPr>
            <a:cxnSpLocks/>
          </p:cNvCxnSpPr>
          <p:nvPr/>
        </p:nvCxnSpPr>
        <p:spPr>
          <a:xfrm>
            <a:off x="6826102" y="595161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0921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A90A6-12BA-88E6-46BD-F4496300A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1FE4E6-95EE-A12A-DD23-32D889528750}"/>
              </a:ext>
            </a:extLst>
          </p:cNvPr>
          <p:cNvSpPr/>
          <p:nvPr/>
        </p:nvSpPr>
        <p:spPr>
          <a:xfrm>
            <a:off x="1262743" y="1542289"/>
            <a:ext cx="4091310" cy="1343526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4AF262D-A821-B57E-060B-E490E8252D90}"/>
              </a:ext>
            </a:extLst>
          </p:cNvPr>
          <p:cNvGrpSpPr/>
          <p:nvPr/>
        </p:nvGrpSpPr>
        <p:grpSpPr>
          <a:xfrm>
            <a:off x="338442" y="4012989"/>
            <a:ext cx="162600" cy="281354"/>
            <a:chOff x="5124659" y="1065125"/>
            <a:chExt cx="1436915" cy="342648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EC6CC9A-CAF5-E7A6-796D-96F15C909826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F62C969-5F3D-7357-A9C4-391C79919BD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B991D0E-13EE-ED67-7ED2-3461C84835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4675304-E745-1125-C58F-374B9A001C1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4C9F3DF-3F6F-1009-BA3E-E77F43E6103D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3309C6E-9FF2-A6E9-C7EB-FAC590825311}"/>
              </a:ext>
            </a:extLst>
          </p:cNvPr>
          <p:cNvSpPr txBox="1"/>
          <p:nvPr/>
        </p:nvSpPr>
        <p:spPr>
          <a:xfrm>
            <a:off x="192175" y="3208851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CAECD0-21D6-87F1-6AF2-BB2F5127F6E6}"/>
              </a:ext>
            </a:extLst>
          </p:cNvPr>
          <p:cNvCxnSpPr>
            <a:cxnSpLocks/>
          </p:cNvCxnSpPr>
          <p:nvPr/>
        </p:nvCxnSpPr>
        <p:spPr>
          <a:xfrm>
            <a:off x="2708783" y="1314370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E0010AC-4697-BB0E-6520-0F34734EDA9F}"/>
              </a:ext>
            </a:extLst>
          </p:cNvPr>
          <p:cNvSpPr txBox="1"/>
          <p:nvPr/>
        </p:nvSpPr>
        <p:spPr>
          <a:xfrm>
            <a:off x="2708783" y="606484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950531-21D0-C515-7F69-5E80D46FCE8F}"/>
              </a:ext>
            </a:extLst>
          </p:cNvPr>
          <p:cNvSpPr txBox="1"/>
          <p:nvPr/>
        </p:nvSpPr>
        <p:spPr>
          <a:xfrm>
            <a:off x="2666251" y="54071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46526D6-8617-2876-4830-191BC5F90EC3}"/>
              </a:ext>
            </a:extLst>
          </p:cNvPr>
          <p:cNvCxnSpPr>
            <a:cxnSpLocks/>
          </p:cNvCxnSpPr>
          <p:nvPr/>
        </p:nvCxnSpPr>
        <p:spPr>
          <a:xfrm>
            <a:off x="192175" y="4403555"/>
            <a:ext cx="6040183" cy="0"/>
          </a:xfrm>
          <a:prstGeom prst="line">
            <a:avLst/>
          </a:prstGeom>
          <a:ln w="762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2E0ADA2-D1D7-CE39-7DB5-4A2EE46ACFA3}"/>
              </a:ext>
            </a:extLst>
          </p:cNvPr>
          <p:cNvSpPr/>
          <p:nvPr/>
        </p:nvSpPr>
        <p:spPr>
          <a:xfrm>
            <a:off x="7419847" y="1535254"/>
            <a:ext cx="4091310" cy="1343526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4A349D8-6A38-468A-B01A-C7E842B85887}"/>
              </a:ext>
            </a:extLst>
          </p:cNvPr>
          <p:cNvGrpSpPr/>
          <p:nvPr/>
        </p:nvGrpSpPr>
        <p:grpSpPr>
          <a:xfrm>
            <a:off x="7626515" y="2488211"/>
            <a:ext cx="162600" cy="281354"/>
            <a:chOff x="5124659" y="1065125"/>
            <a:chExt cx="1436915" cy="3426488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BABE976-CA97-07B3-94A6-9D1B29E4F03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0D09114-0F1E-F589-C267-1031C12F045D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73D7A2D-6312-9E6B-AFBC-4091AC8357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D246BE8-264E-6144-6A1B-D355B05BD0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95D15B7-5147-C182-A6E9-9754D702C43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EEAFA9E-B317-E9E3-6BC3-DB38CA363A04}"/>
              </a:ext>
            </a:extLst>
          </p:cNvPr>
          <p:cNvSpPr txBox="1"/>
          <p:nvPr/>
        </p:nvSpPr>
        <p:spPr>
          <a:xfrm>
            <a:off x="7419847" y="1491665"/>
            <a:ext cx="19171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SRI’</a:t>
            </a:r>
          </a:p>
        </p:txBody>
      </p:sp>
      <p:sp>
        <p:nvSpPr>
          <p:cNvPr id="31" name="Sun 30">
            <a:extLst>
              <a:ext uri="{FF2B5EF4-FFF2-40B4-BE49-F238E27FC236}">
                <a16:creationId xmlns:a16="http://schemas.microsoft.com/office/drawing/2014/main" id="{1239F50A-7503-BA91-130A-1CB90C3BBB9A}"/>
              </a:ext>
            </a:extLst>
          </p:cNvPr>
          <p:cNvSpPr/>
          <p:nvPr/>
        </p:nvSpPr>
        <p:spPr>
          <a:xfrm>
            <a:off x="9437975" y="1559891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82101DA-02FA-9A2E-71EF-6BD1CBB59F99}"/>
              </a:ext>
            </a:extLst>
          </p:cNvPr>
          <p:cNvCxnSpPr>
            <a:cxnSpLocks/>
          </p:cNvCxnSpPr>
          <p:nvPr/>
        </p:nvCxnSpPr>
        <p:spPr>
          <a:xfrm>
            <a:off x="9620529" y="1812554"/>
            <a:ext cx="414070" cy="101353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8A0B7F23-A1FA-02C5-4EFE-B7C525001458}"/>
              </a:ext>
            </a:extLst>
          </p:cNvPr>
          <p:cNvSpPr/>
          <p:nvPr/>
        </p:nvSpPr>
        <p:spPr>
          <a:xfrm>
            <a:off x="2038117" y="1541819"/>
            <a:ext cx="4091310" cy="1343526"/>
          </a:xfrm>
          <a:prstGeom prst="rect">
            <a:avLst/>
          </a:prstGeom>
          <a:noFill/>
          <a:ln w="38100">
            <a:solidFill>
              <a:schemeClr val="accent6">
                <a:alpha val="50000"/>
              </a:schemeClr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A95F88D9-8F98-D1AF-4B99-2CE1BF07939F}"/>
              </a:ext>
            </a:extLst>
          </p:cNvPr>
          <p:cNvSpPr/>
          <p:nvPr/>
        </p:nvSpPr>
        <p:spPr>
          <a:xfrm rot="16200000">
            <a:off x="9535883" y="2831824"/>
            <a:ext cx="470536" cy="526407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92377F2-31C4-60BD-3451-19F0EF7A3D39}"/>
              </a:ext>
            </a:extLst>
          </p:cNvPr>
          <p:cNvSpPr txBox="1"/>
          <p:nvPr/>
        </p:nvSpPr>
        <p:spPr>
          <a:xfrm>
            <a:off x="9501934" y="3193333"/>
            <a:ext cx="10648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b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EB8C97B-FEF8-8CC9-EADF-3856DC6B97A2}"/>
              </a:ext>
            </a:extLst>
          </p:cNvPr>
          <p:cNvSpPr txBox="1"/>
          <p:nvPr/>
        </p:nvSpPr>
        <p:spPr>
          <a:xfrm>
            <a:off x="8472466" y="1842167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44" name="Left Brace 43">
            <a:extLst>
              <a:ext uri="{FF2B5EF4-FFF2-40B4-BE49-F238E27FC236}">
                <a16:creationId xmlns:a16="http://schemas.microsoft.com/office/drawing/2014/main" id="{FC19AC5D-8F12-5224-AEA3-41FB91736E40}"/>
              </a:ext>
            </a:extLst>
          </p:cNvPr>
          <p:cNvSpPr/>
          <p:nvPr/>
        </p:nvSpPr>
        <p:spPr>
          <a:xfrm>
            <a:off x="8880331" y="1640103"/>
            <a:ext cx="524129" cy="121173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07364EA-1D6B-40F7-28C0-90DC9FCC8716}"/>
              </a:ext>
            </a:extLst>
          </p:cNvPr>
          <p:cNvCxnSpPr>
            <a:cxnSpLocks/>
          </p:cNvCxnSpPr>
          <p:nvPr/>
        </p:nvCxnSpPr>
        <p:spPr>
          <a:xfrm>
            <a:off x="6826102" y="595161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un 10">
            <a:extLst>
              <a:ext uri="{FF2B5EF4-FFF2-40B4-BE49-F238E27FC236}">
                <a16:creationId xmlns:a16="http://schemas.microsoft.com/office/drawing/2014/main" id="{FE6803B3-F679-E413-8B50-C462CB58BA27}"/>
              </a:ext>
            </a:extLst>
          </p:cNvPr>
          <p:cNvSpPr/>
          <p:nvPr/>
        </p:nvSpPr>
        <p:spPr>
          <a:xfrm>
            <a:off x="3228262" y="1559891"/>
            <a:ext cx="228600" cy="252663"/>
          </a:xfrm>
          <a:prstGeom prst="sun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99012E2-916D-6E84-FB8A-A7AAD8598FED}"/>
              </a:ext>
            </a:extLst>
          </p:cNvPr>
          <p:cNvCxnSpPr>
            <a:cxnSpLocks/>
          </p:cNvCxnSpPr>
          <p:nvPr/>
        </p:nvCxnSpPr>
        <p:spPr>
          <a:xfrm>
            <a:off x="3410816" y="1812554"/>
            <a:ext cx="875147" cy="10200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F3E3F739-E948-3587-8C5D-33C9360A2489}"/>
              </a:ext>
            </a:extLst>
          </p:cNvPr>
          <p:cNvSpPr/>
          <p:nvPr/>
        </p:nvSpPr>
        <p:spPr>
          <a:xfrm rot="16200000">
            <a:off x="3569619" y="2613959"/>
            <a:ext cx="444951" cy="987722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F015B5-6153-4289-1DB6-5FB57CEA351F}"/>
              </a:ext>
            </a:extLst>
          </p:cNvPr>
          <p:cNvSpPr txBox="1"/>
          <p:nvPr/>
        </p:nvSpPr>
        <p:spPr>
          <a:xfrm>
            <a:off x="2262753" y="1842167"/>
            <a:ext cx="666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h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A73B9EB7-3920-3631-E65D-DF52587289ED}"/>
              </a:ext>
            </a:extLst>
          </p:cNvPr>
          <p:cNvSpPr/>
          <p:nvPr/>
        </p:nvSpPr>
        <p:spPr>
          <a:xfrm>
            <a:off x="2670618" y="1640103"/>
            <a:ext cx="524129" cy="1211736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58B905F-7747-FC50-4EB6-C0B49FEC2F84}"/>
              </a:ext>
            </a:extLst>
          </p:cNvPr>
          <p:cNvSpPr txBox="1"/>
          <p:nvPr/>
        </p:nvSpPr>
        <p:spPr>
          <a:xfrm>
            <a:off x="2829155" y="3142289"/>
            <a:ext cx="22253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b/𝛄 + vΔt</a:t>
            </a:r>
          </a:p>
        </p:txBody>
      </p:sp>
    </p:spTree>
    <p:extLst>
      <p:ext uri="{BB962C8B-B14F-4D97-AF65-F5344CB8AC3E}">
        <p14:creationId xmlns:p14="http://schemas.microsoft.com/office/powerpoint/2010/main" val="3851761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6D96-81A1-90E8-2144-F80911E9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71EA2D4E-974C-ECF5-3222-1215E4699755}"/>
              </a:ext>
            </a:extLst>
          </p:cNvPr>
          <p:cNvSpPr/>
          <p:nvPr/>
        </p:nvSpPr>
        <p:spPr>
          <a:xfrm rot="20339573">
            <a:off x="2330887" y="2804945"/>
            <a:ext cx="918045" cy="438593"/>
          </a:xfrm>
          <a:prstGeom prst="parallelogram">
            <a:avLst>
              <a:gd name="adj" fmla="val 902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04ADEEA-7C3A-AAB9-E532-17AF81A2E141}"/>
              </a:ext>
            </a:extLst>
          </p:cNvPr>
          <p:cNvGrpSpPr/>
          <p:nvPr/>
        </p:nvGrpSpPr>
        <p:grpSpPr>
          <a:xfrm>
            <a:off x="-358024" y="0"/>
            <a:ext cx="7716752" cy="8695303"/>
            <a:chOff x="738215" y="474420"/>
            <a:chExt cx="5179756" cy="579336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D1144474-9EE8-F613-09E6-EDCE076C052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C065640-F513-119B-AA88-AA6DB17512B4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498BB00-CF76-8D02-8660-B2D423B6CB00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013A0B0-B56F-0CC3-BF46-91AA2C7A6F0B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69F6203-8846-D0CC-0290-DCA27DD473F3}"/>
              </a:ext>
            </a:extLst>
          </p:cNvPr>
          <p:cNvCxnSpPr>
            <a:cxnSpLocks/>
          </p:cNvCxnSpPr>
          <p:nvPr/>
        </p:nvCxnSpPr>
        <p:spPr>
          <a:xfrm flipV="1">
            <a:off x="2415293" y="2846125"/>
            <a:ext cx="242847" cy="593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774C13-D0BA-7BEC-3FC6-516BA411366B}"/>
              </a:ext>
            </a:extLst>
          </p:cNvPr>
          <p:cNvCxnSpPr>
            <a:cxnSpLocks/>
          </p:cNvCxnSpPr>
          <p:nvPr/>
        </p:nvCxnSpPr>
        <p:spPr>
          <a:xfrm flipV="1">
            <a:off x="2404939" y="3189767"/>
            <a:ext cx="540280" cy="228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5A366A-A4A2-2D79-E46F-706DA641F4B0}"/>
              </a:ext>
            </a:extLst>
          </p:cNvPr>
          <p:cNvGrpSpPr/>
          <p:nvPr/>
        </p:nvGrpSpPr>
        <p:grpSpPr>
          <a:xfrm>
            <a:off x="2682613" y="3100648"/>
            <a:ext cx="1083965" cy="677007"/>
            <a:chOff x="3055182" y="2721254"/>
            <a:chExt cx="1083965" cy="67700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F04349A-DF4F-9108-ADEF-FBC13733CAAF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j</a:t>
              </a:r>
              <a:r>
                <a:rPr lang="en-ES" sz="3200" dirty="0"/>
                <a:t>e</a:t>
              </a:r>
              <a:r>
                <a:rPr lang="en-ES" sz="3200" baseline="-25000" dirty="0"/>
                <a:t>j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12F5173-2F8D-9464-966F-93780A4D5B7E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FFE521-D85B-8854-4099-E98224AD3E80}"/>
              </a:ext>
            </a:extLst>
          </p:cNvPr>
          <p:cNvGrpSpPr/>
          <p:nvPr/>
        </p:nvGrpSpPr>
        <p:grpSpPr>
          <a:xfrm>
            <a:off x="1529087" y="2695873"/>
            <a:ext cx="1083965" cy="677007"/>
            <a:chOff x="3055182" y="2721254"/>
            <a:chExt cx="1083965" cy="6770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ACC2AD-C155-F6B5-AA23-B0B0B026D606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i</a:t>
              </a:r>
              <a:r>
                <a:rPr lang="en-ES" sz="3200" dirty="0"/>
                <a:t>e</a:t>
              </a:r>
              <a:r>
                <a:rPr lang="en-ES" sz="3200" baseline="-25000" dirty="0"/>
                <a:t>i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45C6E8-297B-7B0D-B304-2C9661C0EEE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AFBC8E-E657-2EE0-61EE-2C188AD342E7}"/>
              </a:ext>
            </a:extLst>
          </p:cNvPr>
          <p:cNvCxnSpPr>
            <a:cxnSpLocks/>
          </p:cNvCxnSpPr>
          <p:nvPr/>
        </p:nvCxnSpPr>
        <p:spPr>
          <a:xfrm flipH="1">
            <a:off x="2937086" y="2059259"/>
            <a:ext cx="1025316" cy="8416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89913A-7B7A-13D2-D45D-8066D89E95AF}"/>
              </a:ext>
            </a:extLst>
          </p:cNvPr>
          <p:cNvSpPr txBox="1"/>
          <p:nvPr/>
        </p:nvSpPr>
        <p:spPr>
          <a:xfrm>
            <a:off x="3870667" y="1616430"/>
            <a:ext cx="657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dA</a:t>
            </a:r>
          </a:p>
        </p:txBody>
      </p:sp>
    </p:spTree>
    <p:extLst>
      <p:ext uri="{BB962C8B-B14F-4D97-AF65-F5344CB8AC3E}">
        <p14:creationId xmlns:p14="http://schemas.microsoft.com/office/powerpoint/2010/main" val="36383135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A0E52-305A-F43F-40C1-C602924A56C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958B69-A7BE-2BB2-D131-8ADDCA356BC8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ADB5F-75C4-F9FB-52AF-7A7878A79241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00B3C41-D677-1D37-15B6-D874250FB722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7D6410-417B-EE18-A8AE-642D530B8D5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DD320B-D502-73D3-C965-04863962F97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261A30-EC12-AE18-29A2-DCA5DAF5B266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89CCC-E3E1-15CF-F8D7-195834508516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1F6A87-AFAB-9510-6131-07C0BA17EB1D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97BCE0-6C0E-BB68-5935-6B4DEAB161DD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16F34C-0688-8E75-5B72-D9E193E8EC59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E0DBC-9BC1-D795-265F-CBD164E24EF7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3EA51B-55DD-62F9-EE8B-BF64CD8F41B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55DF1A-8B49-E398-ADFE-5AAA7B18594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D1102A-C9CC-8B4D-8AA4-9F0B7A36798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CAACFDD-42F1-0EBB-AF61-9FC16EC72CB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C71CA4-E933-709D-07C1-38459B512CB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5CAE3B-8C62-C437-EADB-93C947F521B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1A01F00-F80D-A7C9-36D8-8972FC11FFAE}"/>
              </a:ext>
            </a:extLst>
          </p:cNvPr>
          <p:cNvSpPr txBox="1"/>
          <p:nvPr/>
        </p:nvSpPr>
        <p:spPr>
          <a:xfrm>
            <a:off x="6546650" y="2631989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3FD435-112B-E7FE-1E2F-50F2D183285D}"/>
              </a:ext>
            </a:extLst>
          </p:cNvPr>
          <p:cNvSpPr txBox="1"/>
          <p:nvPr/>
        </p:nvSpPr>
        <p:spPr>
          <a:xfrm>
            <a:off x="516497" y="12219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C3E56B-4F92-CD2F-F4B2-38F99B019BDC}"/>
              </a:ext>
            </a:extLst>
          </p:cNvPr>
          <p:cNvCxnSpPr>
            <a:cxnSpLocks/>
          </p:cNvCxnSpPr>
          <p:nvPr/>
        </p:nvCxnSpPr>
        <p:spPr>
          <a:xfrm flipV="1">
            <a:off x="992459" y="414586"/>
            <a:ext cx="0" cy="2341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406BD-01BF-4385-D0C9-D8EC27B8993E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831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D327-FD90-CF53-124F-86EC3AA68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58E7EF-9A53-30DB-7F13-FDFD7E0AD88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28FA7-9803-CBAA-7785-D9657E7A6A3A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A7F809-C67A-18F7-973A-E75BAD533044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AE9D122-3DE6-09D5-09C9-79573F8207D3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D3B28-D84F-4A33-29D5-38FCBC134CF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DC993C-D213-26E4-6F59-5B56DB1D10D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4E4553-2A4D-0AD1-51B1-73BD166E1F01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DDF0402-9121-ED15-DDB2-712D0C25CEBF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D434B-03BC-B036-E6E9-7C3531243D6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8B1313-0FF2-2A93-CDEB-82DBE32F5AD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007BD-033F-5351-837A-6B2F80922466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CAC34C-71B2-8497-9B9D-FC415D7F850B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F50A62-8441-AC96-47A6-DAFE17CC7931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7C31E-A731-5B2B-8B32-311EB0CF419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AAA4C9-A074-96C2-81BC-493162D8DDE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C39232-09D0-3A11-EF0B-D72D474CF60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C9B28-F9F2-922A-D308-E84C5505172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4E0ACF-3034-6412-B695-3788CCF06C93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D221815-BB20-0A8A-56BE-AB08DE2A61DC}"/>
              </a:ext>
            </a:extLst>
          </p:cNvPr>
          <p:cNvSpPr txBox="1"/>
          <p:nvPr/>
        </p:nvSpPr>
        <p:spPr>
          <a:xfrm>
            <a:off x="6546649" y="263198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48F077-C656-9AE1-AF57-BC2A0E276D9B}"/>
              </a:ext>
            </a:extLst>
          </p:cNvPr>
          <p:cNvSpPr txBox="1"/>
          <p:nvPr/>
        </p:nvSpPr>
        <p:spPr>
          <a:xfrm>
            <a:off x="521961" y="3757496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B5A88B4-46C2-64D1-6B1B-2C6B0125C2F9}"/>
              </a:ext>
            </a:extLst>
          </p:cNvPr>
          <p:cNvCxnSpPr>
            <a:cxnSpLocks/>
          </p:cNvCxnSpPr>
          <p:nvPr/>
        </p:nvCxnSpPr>
        <p:spPr>
          <a:xfrm>
            <a:off x="992459" y="2733780"/>
            <a:ext cx="0" cy="15036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40FB961-5ED3-FB0F-B926-9FA03A6E0108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471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BD988-94E7-4D62-1CC2-3F00485D0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EBAFB-C1EB-08FA-9AA8-E8E1E8881853}"/>
              </a:ext>
            </a:extLst>
          </p:cNvPr>
          <p:cNvSpPr/>
          <p:nvPr/>
        </p:nvSpPr>
        <p:spPr>
          <a:xfrm>
            <a:off x="3523784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5DA16-361D-67DC-9659-B952DB7EAC41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29A9FC-FC3C-650A-62F1-169ACB88BE1F}"/>
              </a:ext>
            </a:extLst>
          </p:cNvPr>
          <p:cNvCxnSpPr>
            <a:cxnSpLocks/>
          </p:cNvCxnSpPr>
          <p:nvPr/>
        </p:nvCxnSpPr>
        <p:spPr>
          <a:xfrm>
            <a:off x="4081344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8D46341-1C63-BE64-2D13-C0755A15C308}"/>
              </a:ext>
            </a:extLst>
          </p:cNvPr>
          <p:cNvGrpSpPr/>
          <p:nvPr/>
        </p:nvGrpSpPr>
        <p:grpSpPr>
          <a:xfrm>
            <a:off x="4115852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B0957-3C98-2BCB-F466-0196588E5EFE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F1820C-476A-6464-772D-2909CEBE28E2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460DF1-F2FB-8F16-2308-C23E980D97AF}"/>
              </a:ext>
            </a:extLst>
          </p:cNvPr>
          <p:cNvCxnSpPr>
            <a:cxnSpLocks/>
          </p:cNvCxnSpPr>
          <p:nvPr/>
        </p:nvCxnSpPr>
        <p:spPr>
          <a:xfrm flipV="1">
            <a:off x="4081344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B6BE-388D-EEFF-CF25-7C9FE88874E3}"/>
              </a:ext>
            </a:extLst>
          </p:cNvPr>
          <p:cNvGrpSpPr/>
          <p:nvPr/>
        </p:nvGrpSpPr>
        <p:grpSpPr>
          <a:xfrm>
            <a:off x="4826436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FF1E8-0A3A-94A5-CCBD-0C5256753E6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D02CA4-525C-2DD8-788D-BA2AE0887B1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D0A613-A42F-FDA7-7CBB-4A5A8A7FD9BD}"/>
              </a:ext>
            </a:extLst>
          </p:cNvPr>
          <p:cNvCxnSpPr>
            <a:cxnSpLocks/>
          </p:cNvCxnSpPr>
          <p:nvPr/>
        </p:nvCxnSpPr>
        <p:spPr>
          <a:xfrm flipH="1">
            <a:off x="2442115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FC2851-1A71-F359-3674-B0E0644C9B9A}"/>
              </a:ext>
            </a:extLst>
          </p:cNvPr>
          <p:cNvGrpSpPr/>
          <p:nvPr/>
        </p:nvGrpSpPr>
        <p:grpSpPr>
          <a:xfrm>
            <a:off x="2375467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D684F-698D-F1B1-0A85-394FE53BBEF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7A7501F-6648-25DE-BEE3-41C314A2463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D555F7-BD32-AC54-5CDB-C0768B75EDF7}"/>
              </a:ext>
            </a:extLst>
          </p:cNvPr>
          <p:cNvCxnSpPr>
            <a:cxnSpLocks/>
          </p:cNvCxnSpPr>
          <p:nvPr/>
        </p:nvCxnSpPr>
        <p:spPr>
          <a:xfrm flipV="1">
            <a:off x="4081344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5F8EF7-5712-1814-AA7E-FC78B2FF8B4D}"/>
              </a:ext>
            </a:extLst>
          </p:cNvPr>
          <p:cNvGrpSpPr/>
          <p:nvPr/>
        </p:nvGrpSpPr>
        <p:grpSpPr>
          <a:xfrm>
            <a:off x="4140786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413B85-8B1C-0C55-A44C-5C5A29C275B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687877-39CA-A238-461E-A736EA307CF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7A67CCA-7163-8548-967D-13EEA9D1E615}"/>
              </a:ext>
            </a:extLst>
          </p:cNvPr>
          <p:cNvSpPr txBox="1"/>
          <p:nvPr/>
        </p:nvSpPr>
        <p:spPr>
          <a:xfrm>
            <a:off x="2139119" y="110233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37D3-CD7B-94D4-D4AE-ECDC19E943C7}"/>
              </a:ext>
            </a:extLst>
          </p:cNvPr>
          <p:cNvSpPr txBox="1"/>
          <p:nvPr/>
        </p:nvSpPr>
        <p:spPr>
          <a:xfrm>
            <a:off x="351521" y="1340447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0E0029-0B02-16CA-D3AD-E59D3A34B417}"/>
              </a:ext>
            </a:extLst>
          </p:cNvPr>
          <p:cNvCxnSpPr>
            <a:cxnSpLocks/>
          </p:cNvCxnSpPr>
          <p:nvPr/>
        </p:nvCxnSpPr>
        <p:spPr>
          <a:xfrm flipH="1" flipV="1">
            <a:off x="480878" y="1940312"/>
            <a:ext cx="786188" cy="780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961CA5-7DCE-79E7-61DE-00EB15AE05E6}"/>
              </a:ext>
            </a:extLst>
          </p:cNvPr>
          <p:cNvCxnSpPr>
            <a:cxnSpLocks/>
          </p:cNvCxnSpPr>
          <p:nvPr/>
        </p:nvCxnSpPr>
        <p:spPr>
          <a:xfrm flipV="1">
            <a:off x="1270829" y="1505633"/>
            <a:ext cx="1347513" cy="12152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F4B4BD-6F4A-B633-512A-F0F77F97F087}"/>
              </a:ext>
            </a:extLst>
          </p:cNvPr>
          <p:cNvSpPr txBox="1"/>
          <p:nvPr/>
        </p:nvSpPr>
        <p:spPr>
          <a:xfrm>
            <a:off x="6367341" y="2679565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x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CDA888-FB02-1457-7C95-C3842A5D6701}"/>
              </a:ext>
            </a:extLst>
          </p:cNvPr>
          <p:cNvSpPr txBox="1"/>
          <p:nvPr/>
        </p:nvSpPr>
        <p:spPr>
          <a:xfrm>
            <a:off x="791104" y="1222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y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D0EC7-C860-26A3-9DDF-EDFD76B9FF13}"/>
              </a:ext>
            </a:extLst>
          </p:cNvPr>
          <p:cNvCxnSpPr>
            <a:cxnSpLocks/>
          </p:cNvCxnSpPr>
          <p:nvPr/>
        </p:nvCxnSpPr>
        <p:spPr>
          <a:xfrm flipV="1">
            <a:off x="1267066" y="414587"/>
            <a:ext cx="0" cy="2341496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AF27CA-EF90-44B0-B41D-9C9E186E9B16}"/>
              </a:ext>
            </a:extLst>
          </p:cNvPr>
          <p:cNvCxnSpPr>
            <a:cxnSpLocks/>
          </p:cNvCxnSpPr>
          <p:nvPr/>
        </p:nvCxnSpPr>
        <p:spPr>
          <a:xfrm>
            <a:off x="1267066" y="2720899"/>
            <a:ext cx="5283178" cy="35184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935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22488F-5AB3-E5D1-21DA-208495D64715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2D733-6214-98F4-7D51-AB30FD88FE0A}"/>
              </a:ext>
            </a:extLst>
          </p:cNvPr>
          <p:cNvSpPr/>
          <p:nvPr/>
        </p:nvSpPr>
        <p:spPr>
          <a:xfrm>
            <a:off x="2984841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3A890DC0-F705-B39A-6253-81DC6B6C2560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298F0-C688-1E4A-3F8B-E15B28D72AB7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/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𝑍𝑒</m:t>
                          </m:r>
                        </m:num>
                        <m:den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E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blipFill>
                <a:blip r:embed="rId2"/>
                <a:stretch>
                  <a:fillRect l="-6024" t="-1695" r="-2410" b="-8475"/>
                </a:stretch>
              </a:blipFill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5A75E-C956-1AB7-A91B-B621BEFF1800}"/>
              </a:ext>
            </a:extLst>
          </p:cNvPr>
          <p:cNvSpPr/>
          <p:nvPr/>
        </p:nvSpPr>
        <p:spPr>
          <a:xfrm rot="16200000">
            <a:off x="2752320" y="3140142"/>
            <a:ext cx="208207" cy="502894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83D0F1-E83A-C803-FF2D-A9EE40EB4ACF}"/>
              </a:ext>
            </a:extLst>
          </p:cNvPr>
          <p:cNvSpPr txBox="1"/>
          <p:nvPr/>
        </p:nvSpPr>
        <p:spPr>
          <a:xfrm>
            <a:off x="2700552" y="3447638"/>
            <a:ext cx="407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8937B3-1EF8-D5A7-1E8C-D89764BF1D64}"/>
              </a:ext>
            </a:extLst>
          </p:cNvPr>
          <p:cNvCxnSpPr>
            <a:cxnSpLocks/>
          </p:cNvCxnSpPr>
          <p:nvPr/>
        </p:nvCxnSpPr>
        <p:spPr>
          <a:xfrm>
            <a:off x="1995245" y="711272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0EBA6A8-67EE-CF3D-6C9C-7FDEF2FE94D8}"/>
              </a:ext>
            </a:extLst>
          </p:cNvPr>
          <p:cNvGrpSpPr/>
          <p:nvPr/>
        </p:nvGrpSpPr>
        <p:grpSpPr>
          <a:xfrm>
            <a:off x="2360430" y="22561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997E2B-7B18-57A2-ECFA-1E3ECF4DEBB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B442C1-2B94-D1B9-4F6C-1E0D67D89D40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C3C9A-DCDC-6956-8661-9A725E1C9524}"/>
              </a:ext>
            </a:extLst>
          </p:cNvPr>
          <p:cNvGrpSpPr/>
          <p:nvPr/>
        </p:nvGrpSpPr>
        <p:grpSpPr>
          <a:xfrm>
            <a:off x="3281390" y="2272011"/>
            <a:ext cx="767334" cy="662577"/>
            <a:chOff x="3517525" y="2665615"/>
            <a:chExt cx="767334" cy="6625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0FA85A-7108-CCD7-7741-413FE8C7FA7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B1BEBB5-DD62-5891-D293-F8D2AD8054D4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09B7F-BC71-738B-6FD8-0F5F4821C9E6}"/>
              </a:ext>
            </a:extLst>
          </p:cNvPr>
          <p:cNvGrpSpPr/>
          <p:nvPr/>
        </p:nvGrpSpPr>
        <p:grpSpPr>
          <a:xfrm>
            <a:off x="2494362" y="2256408"/>
            <a:ext cx="767334" cy="662577"/>
            <a:chOff x="3517525" y="2665615"/>
            <a:chExt cx="767334" cy="6625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BC5B374-9B81-9EEC-2B17-FA34298638F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r</a:t>
              </a:r>
              <a:r>
                <a:rPr lang="en-ES" sz="2400" dirty="0"/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5EE386-2A52-70B3-8518-36A91C0CEBB8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7CDC84-8119-4068-6E5E-48E4D4398E8F}"/>
              </a:ext>
            </a:extLst>
          </p:cNvPr>
          <p:cNvCxnSpPr>
            <a:cxnSpLocks/>
          </p:cNvCxnSpPr>
          <p:nvPr/>
        </p:nvCxnSpPr>
        <p:spPr>
          <a:xfrm>
            <a:off x="3240022" y="2971800"/>
            <a:ext cx="287415" cy="870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35B830-91F6-0E94-AD4C-D11ED1539E94}"/>
              </a:ext>
            </a:extLst>
          </p:cNvPr>
          <p:cNvCxnSpPr>
            <a:cxnSpLocks/>
          </p:cNvCxnSpPr>
          <p:nvPr/>
        </p:nvCxnSpPr>
        <p:spPr>
          <a:xfrm flipH="1">
            <a:off x="2700552" y="2980509"/>
            <a:ext cx="283224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718956-04B5-5706-549E-AF7A4D806F46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</p:spTree>
    <p:extLst>
      <p:ext uri="{BB962C8B-B14F-4D97-AF65-F5344CB8AC3E}">
        <p14:creationId xmlns:p14="http://schemas.microsoft.com/office/powerpoint/2010/main" val="211297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B8CA4491-BD5E-B4C4-0446-3A558AA7F048}"/>
              </a:ext>
            </a:extLst>
          </p:cNvPr>
          <p:cNvSpPr/>
          <p:nvPr/>
        </p:nvSpPr>
        <p:spPr>
          <a:xfrm>
            <a:off x="1091217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19B44A-3539-5C62-9A3A-13DE3649DE25}"/>
              </a:ext>
            </a:extLst>
          </p:cNvPr>
          <p:cNvSpPr/>
          <p:nvPr/>
        </p:nvSpPr>
        <p:spPr>
          <a:xfrm>
            <a:off x="2872120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17D75D-5F37-82DE-1BFA-19FCD2DDE535}"/>
              </a:ext>
            </a:extLst>
          </p:cNvPr>
          <p:cNvSpPr/>
          <p:nvPr/>
        </p:nvSpPr>
        <p:spPr>
          <a:xfrm>
            <a:off x="3059356" y="1882110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7C2F72-6963-EF85-1B3C-A031B512424A}"/>
              </a:ext>
            </a:extLst>
          </p:cNvPr>
          <p:cNvSpPr/>
          <p:nvPr/>
        </p:nvSpPr>
        <p:spPr>
          <a:xfrm>
            <a:off x="921400" y="1882110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908B44-AABD-372B-39FF-045E2C18BBC3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992554" y="2391562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8F14BF76-C3B0-64A0-D312-DF6FBBB64564}"/>
              </a:ext>
            </a:extLst>
          </p:cNvPr>
          <p:cNvSpPr/>
          <p:nvPr/>
        </p:nvSpPr>
        <p:spPr>
          <a:xfrm rot="16200000">
            <a:off x="2415777" y="2131821"/>
            <a:ext cx="207294" cy="2133602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D2909-07D1-76FF-3B2E-BAD58AE9DE5C}"/>
              </a:ext>
            </a:extLst>
          </p:cNvPr>
          <p:cNvSpPr txBox="1"/>
          <p:nvPr/>
        </p:nvSpPr>
        <p:spPr>
          <a:xfrm>
            <a:off x="2028099" y="3272348"/>
            <a:ext cx="1250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</a:t>
            </a:r>
            <a:r>
              <a:rPr lang="en-GB" sz="2400" baseline="-25000" dirty="0"/>
              <a:t>0</a:t>
            </a:r>
            <a:r>
              <a:rPr lang="en-GB" sz="2400" dirty="0"/>
              <a:t> + 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25F2E1-F1E2-D1E5-5B04-FA4C8F6C5353}"/>
              </a:ext>
            </a:extLst>
          </p:cNvPr>
          <p:cNvCxnSpPr>
            <a:cxnSpLocks/>
          </p:cNvCxnSpPr>
          <p:nvPr/>
        </p:nvCxnSpPr>
        <p:spPr>
          <a:xfrm>
            <a:off x="1926837" y="1480853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103A85-17A1-DF95-607E-8035FC8FFA4B}"/>
              </a:ext>
            </a:extLst>
          </p:cNvPr>
          <p:cNvGrpSpPr/>
          <p:nvPr/>
        </p:nvGrpSpPr>
        <p:grpSpPr>
          <a:xfrm>
            <a:off x="2292022" y="792142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27A143-C1ED-7D8C-10EE-577D883BDB59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68DFBB-637A-6E7C-E76D-836C2777B89C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2719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41642-CE91-FF60-10C2-F34425CBF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316AD0BF-C0A1-0241-199A-CB0DA68574E0}"/>
              </a:ext>
            </a:extLst>
          </p:cNvPr>
          <p:cNvSpPr/>
          <p:nvPr/>
        </p:nvSpPr>
        <p:spPr>
          <a:xfrm>
            <a:off x="1287986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7D653-67C6-C003-BCDC-038CE60BEAB2}"/>
              </a:ext>
            </a:extLst>
          </p:cNvPr>
          <p:cNvSpPr/>
          <p:nvPr/>
        </p:nvSpPr>
        <p:spPr>
          <a:xfrm>
            <a:off x="3068889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C3D1EC3-78EC-3696-3233-B3C7DEDBFC74}"/>
              </a:ext>
            </a:extLst>
          </p:cNvPr>
          <p:cNvSpPr/>
          <p:nvPr/>
        </p:nvSpPr>
        <p:spPr>
          <a:xfrm>
            <a:off x="3256125" y="1708489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187421-C87B-3BD0-3C34-FB5D730752EB}"/>
              </a:ext>
            </a:extLst>
          </p:cNvPr>
          <p:cNvSpPr/>
          <p:nvPr/>
        </p:nvSpPr>
        <p:spPr>
          <a:xfrm>
            <a:off x="1118169" y="170848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191453-9287-8F3E-1476-273F9B606D9C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2189323" y="2217941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5D345D-96D9-A163-B24D-B180C47C3E48}"/>
              </a:ext>
            </a:extLst>
          </p:cNvPr>
          <p:cNvCxnSpPr>
            <a:cxnSpLocks/>
          </p:cNvCxnSpPr>
          <p:nvPr/>
        </p:nvCxnSpPr>
        <p:spPr>
          <a:xfrm>
            <a:off x="3578427" y="1222996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0C4259-EA9D-0EB3-542D-2C9B43151AD9}"/>
              </a:ext>
            </a:extLst>
          </p:cNvPr>
          <p:cNvGrpSpPr/>
          <p:nvPr/>
        </p:nvGrpSpPr>
        <p:grpSpPr>
          <a:xfrm>
            <a:off x="3943612" y="534285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EA705D-A878-DA7E-E99A-40BE2FC12288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2122B9-5C88-457D-E6FA-06C7EE1EF89F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8D21A131-54B3-8DF2-DB8F-BACDE89A7E0A}"/>
              </a:ext>
            </a:extLst>
          </p:cNvPr>
          <p:cNvSpPr/>
          <p:nvPr/>
        </p:nvSpPr>
        <p:spPr>
          <a:xfrm>
            <a:off x="1342166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643A6A-0F8E-E68D-9868-E8F7A9338A0E}"/>
              </a:ext>
            </a:extLst>
          </p:cNvPr>
          <p:cNvSpPr/>
          <p:nvPr/>
        </p:nvSpPr>
        <p:spPr>
          <a:xfrm>
            <a:off x="3123069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54D3F5-8A97-D038-96BA-5A945B5504CD}"/>
              </a:ext>
            </a:extLst>
          </p:cNvPr>
          <p:cNvSpPr/>
          <p:nvPr/>
        </p:nvSpPr>
        <p:spPr>
          <a:xfrm>
            <a:off x="1553304" y="3241196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210F18-050B-D6B5-2805-83E04F5CE0DD}"/>
              </a:ext>
            </a:extLst>
          </p:cNvPr>
          <p:cNvSpPr/>
          <p:nvPr/>
        </p:nvSpPr>
        <p:spPr>
          <a:xfrm>
            <a:off x="2961952" y="3241196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D7378A-6737-9D8A-4832-957B9720B27E}"/>
              </a:ext>
            </a:extLst>
          </p:cNvPr>
          <p:cNvCxnSpPr>
            <a:cxnSpLocks/>
            <a:stCxn id="5" idx="2"/>
            <a:endCxn id="4" idx="6"/>
          </p:cNvCxnSpPr>
          <p:nvPr/>
        </p:nvCxnSpPr>
        <p:spPr>
          <a:xfrm flipH="1">
            <a:off x="2624458" y="3750648"/>
            <a:ext cx="337494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87A7F004-290E-C569-DF48-7A4A2FA819EF}"/>
              </a:ext>
            </a:extLst>
          </p:cNvPr>
          <p:cNvSpPr/>
          <p:nvPr/>
        </p:nvSpPr>
        <p:spPr>
          <a:xfrm>
            <a:off x="5568096" y="1711885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F489C35-9C52-5912-2B81-8704709321BC}"/>
              </a:ext>
            </a:extLst>
          </p:cNvPr>
          <p:cNvSpPr/>
          <p:nvPr/>
        </p:nvSpPr>
        <p:spPr>
          <a:xfrm>
            <a:off x="5568096" y="3312320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5419BBA-A5BB-5909-7668-062374B53DBC}"/>
              </a:ext>
            </a:extLst>
          </p:cNvPr>
          <p:cNvSpPr/>
          <p:nvPr/>
        </p:nvSpPr>
        <p:spPr>
          <a:xfrm>
            <a:off x="5755332" y="1711885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85502CB-C38E-A906-3F95-4F181DC0B0C5}"/>
              </a:ext>
            </a:extLst>
          </p:cNvPr>
          <p:cNvSpPr/>
          <p:nvPr/>
        </p:nvSpPr>
        <p:spPr>
          <a:xfrm>
            <a:off x="5370013" y="331231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86A4399-57D8-93E5-B86C-1F2B835B5DB7}"/>
              </a:ext>
            </a:extLst>
          </p:cNvPr>
          <p:cNvCxnSpPr>
            <a:cxnSpLocks/>
            <a:stCxn id="29" idx="0"/>
            <a:endCxn id="28" idx="4"/>
          </p:cNvCxnSpPr>
          <p:nvPr/>
        </p:nvCxnSpPr>
        <p:spPr>
          <a:xfrm flipV="1">
            <a:off x="5905590" y="2730788"/>
            <a:ext cx="385319" cy="581531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9955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312329-9E6C-8028-839B-7DB98033190C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noFill/>
          <a:ln w="38100"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4" name="Left Bracket 3">
            <a:extLst>
              <a:ext uri="{FF2B5EF4-FFF2-40B4-BE49-F238E27FC236}">
                <a16:creationId xmlns:a16="http://schemas.microsoft.com/office/drawing/2014/main" id="{4A19CA95-DF87-4F63-217C-1CE0152F40C2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C1D631-9511-1E01-1AF6-06C7F4016714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6898AF5-F7CC-4C58-BA1C-94C5A4353187}"/>
              </a:ext>
            </a:extLst>
          </p:cNvPr>
          <p:cNvCxnSpPr>
            <a:cxnSpLocks/>
          </p:cNvCxnSpPr>
          <p:nvPr/>
        </p:nvCxnSpPr>
        <p:spPr>
          <a:xfrm>
            <a:off x="3612668" y="1298691"/>
            <a:ext cx="978195" cy="660131"/>
          </a:xfrm>
          <a:prstGeom prst="straightConnector1">
            <a:avLst/>
          </a:prstGeom>
          <a:ln w="63500"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8FB741-C26F-EFF8-2670-D4E9B484F483}"/>
              </a:ext>
            </a:extLst>
          </p:cNvPr>
          <p:cNvGrpSpPr/>
          <p:nvPr/>
        </p:nvGrpSpPr>
        <p:grpSpPr>
          <a:xfrm>
            <a:off x="3943491" y="921212"/>
            <a:ext cx="767334" cy="662577"/>
            <a:chOff x="3517525" y="2665615"/>
            <a:chExt cx="767334" cy="6625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B84103-E7FF-29EF-4A8B-034249E71DD8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v</a:t>
              </a:r>
              <a:r>
                <a:rPr lang="en-ES" sz="2400" baseline="-25000" dirty="0"/>
                <a:t>0</a:t>
              </a:r>
              <a:r>
                <a:rPr lang="en-ES" sz="2400" dirty="0"/>
                <a:t>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1AE9D10-7FBC-EA29-8E98-B90A4032820D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CAE327-0861-CA51-9916-4A2909858773}"/>
              </a:ext>
            </a:extLst>
          </p:cNvPr>
          <p:cNvGrpSpPr/>
          <p:nvPr/>
        </p:nvGrpSpPr>
        <p:grpSpPr>
          <a:xfrm>
            <a:off x="2651676" y="1511905"/>
            <a:ext cx="767334" cy="662577"/>
            <a:chOff x="3517525" y="2665615"/>
            <a:chExt cx="767334" cy="6625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10F11-E107-94F6-4125-7A68BCB5D67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F</a:t>
              </a:r>
              <a:r>
                <a:rPr lang="en-ES" sz="2400" baseline="-25000" dirty="0"/>
                <a:t>e</a:t>
              </a:r>
              <a:r>
                <a:rPr lang="en-ES" sz="2400" dirty="0"/>
                <a:t>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1860110-D56F-AD25-7E82-E10CD7ECA699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460CF04-FD9E-7D9F-7B20-6E9701CF4F59}"/>
              </a:ext>
            </a:extLst>
          </p:cNvPr>
          <p:cNvCxnSpPr>
            <a:cxnSpLocks/>
          </p:cNvCxnSpPr>
          <p:nvPr/>
        </p:nvCxnSpPr>
        <p:spPr>
          <a:xfrm flipH="1">
            <a:off x="3012187" y="1313439"/>
            <a:ext cx="608532" cy="105951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D1C5867-6698-D87C-14EB-D49883F5C5B3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3E9FE09-07C2-B758-9B4B-33A5B7585D93}"/>
              </a:ext>
            </a:extLst>
          </p:cNvPr>
          <p:cNvSpPr/>
          <p:nvPr/>
        </p:nvSpPr>
        <p:spPr>
          <a:xfrm>
            <a:off x="6541050" y="1020726"/>
            <a:ext cx="3912781" cy="3902148"/>
          </a:xfrm>
          <a:prstGeom prst="ellipse">
            <a:avLst/>
          </a:prstGeom>
          <a:noFill/>
          <a:ln w="38100"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28" name="Left Bracket 27">
            <a:extLst>
              <a:ext uri="{FF2B5EF4-FFF2-40B4-BE49-F238E27FC236}">
                <a16:creationId xmlns:a16="http://schemas.microsoft.com/office/drawing/2014/main" id="{C2F60030-E4D9-1034-3E0F-DC3BEFAA4EAC}"/>
              </a:ext>
            </a:extLst>
          </p:cNvPr>
          <p:cNvSpPr/>
          <p:nvPr/>
        </p:nvSpPr>
        <p:spPr>
          <a:xfrm rot="16200000">
            <a:off x="9352861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3C926F-B4B0-A09A-FFED-A7F063A650EC}"/>
              </a:ext>
            </a:extLst>
          </p:cNvPr>
          <p:cNvSpPr txBox="1"/>
          <p:nvPr/>
        </p:nvSpPr>
        <p:spPr>
          <a:xfrm>
            <a:off x="9311474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CAE73AC-EC55-EC1A-DF81-CF5B22813BA2}"/>
              </a:ext>
            </a:extLst>
          </p:cNvPr>
          <p:cNvCxnSpPr>
            <a:cxnSpLocks/>
          </p:cNvCxnSpPr>
          <p:nvPr/>
        </p:nvCxnSpPr>
        <p:spPr>
          <a:xfrm>
            <a:off x="9505132" y="1298691"/>
            <a:ext cx="1779018" cy="1148683"/>
          </a:xfrm>
          <a:prstGeom prst="straightConnector1">
            <a:avLst/>
          </a:prstGeom>
          <a:ln w="63500"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6405EBE-02DA-4CD0-005D-9EAAC26AE48E}"/>
              </a:ext>
            </a:extLst>
          </p:cNvPr>
          <p:cNvGrpSpPr/>
          <p:nvPr/>
        </p:nvGrpSpPr>
        <p:grpSpPr>
          <a:xfrm>
            <a:off x="9835955" y="921212"/>
            <a:ext cx="767334" cy="662577"/>
            <a:chOff x="3517525" y="2665615"/>
            <a:chExt cx="767334" cy="66257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5B0261B-731C-A893-EFDA-EDED1C879CA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v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C0673C4-A24A-FF14-904A-076E1EE2991A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8165370-CDEC-A46C-C914-A5CC663998EC}"/>
              </a:ext>
            </a:extLst>
          </p:cNvPr>
          <p:cNvGrpSpPr/>
          <p:nvPr/>
        </p:nvGrpSpPr>
        <p:grpSpPr>
          <a:xfrm>
            <a:off x="7776806" y="1331275"/>
            <a:ext cx="767334" cy="862043"/>
            <a:chOff x="3517525" y="2665615"/>
            <a:chExt cx="767334" cy="6625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AE87CDF-E98D-8C41-636E-59DCC71A51C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F</a:t>
              </a:r>
              <a:r>
                <a:rPr lang="en-ES" sz="2400" baseline="-25000" dirty="0"/>
                <a:t>e</a:t>
              </a:r>
              <a:r>
                <a:rPr lang="en-ES" sz="2400" dirty="0"/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C5FF63E-E523-49E7-32AD-F81F6FCA1215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21941AD-2753-B1BF-C92A-5AB0D768B851}"/>
              </a:ext>
            </a:extLst>
          </p:cNvPr>
          <p:cNvCxnSpPr>
            <a:cxnSpLocks/>
          </p:cNvCxnSpPr>
          <p:nvPr/>
        </p:nvCxnSpPr>
        <p:spPr>
          <a:xfrm flipH="1">
            <a:off x="8654316" y="1313439"/>
            <a:ext cx="858867" cy="141190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68F4172-5DBA-8AC6-FAA9-41FDDCE6FBCC}"/>
              </a:ext>
            </a:extLst>
          </p:cNvPr>
          <p:cNvSpPr txBox="1"/>
          <p:nvPr/>
        </p:nvSpPr>
        <p:spPr>
          <a:xfrm>
            <a:off x="8288734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CEB226B-087C-66A4-42DC-B1BF9653455A}"/>
              </a:ext>
            </a:extLst>
          </p:cNvPr>
          <p:cNvGrpSpPr/>
          <p:nvPr/>
        </p:nvGrpSpPr>
        <p:grpSpPr>
          <a:xfrm>
            <a:off x="8173814" y="1331272"/>
            <a:ext cx="729595" cy="728404"/>
            <a:chOff x="3294081" y="2665615"/>
            <a:chExt cx="729595" cy="55986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900D1F1-52A4-802B-CAF6-1F42452339A3}"/>
                </a:ext>
              </a:extLst>
            </p:cNvPr>
            <p:cNvSpPr txBox="1"/>
            <p:nvPr/>
          </p:nvSpPr>
          <p:spPr>
            <a:xfrm>
              <a:off x="3294081" y="2870634"/>
              <a:ext cx="729595" cy="3548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+ F</a:t>
              </a:r>
              <a:r>
                <a:rPr lang="en-ES" sz="2400" baseline="-25000" dirty="0"/>
                <a:t>B</a:t>
              </a:r>
              <a:r>
                <a:rPr lang="en-ES" sz="2400" dirty="0"/>
                <a:t> 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2D0DA20-B2C2-9772-EA96-884EA38A940A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291AF5A2-10D4-F958-2CDB-E83D47AAC809}"/>
              </a:ext>
            </a:extLst>
          </p:cNvPr>
          <p:cNvSpPr/>
          <p:nvPr/>
        </p:nvSpPr>
        <p:spPr>
          <a:xfrm>
            <a:off x="2498145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4322695-8EC5-FAD7-C2AA-39EA47AE3D6E}"/>
              </a:ext>
            </a:extLst>
          </p:cNvPr>
          <p:cNvSpPr/>
          <p:nvPr/>
        </p:nvSpPr>
        <p:spPr>
          <a:xfrm>
            <a:off x="8382748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F74FCCE-ED52-CD10-CF88-89098C38D909}"/>
              </a:ext>
            </a:extLst>
          </p:cNvPr>
          <p:cNvSpPr txBox="1"/>
          <p:nvPr/>
        </p:nvSpPr>
        <p:spPr>
          <a:xfrm>
            <a:off x="3300369" y="659602"/>
            <a:ext cx="455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ES" sz="2800" baseline="30000" dirty="0"/>
              <a:t>-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2FCF6F1-D61B-C7F1-08ED-27E2FE28B8B6}"/>
              </a:ext>
            </a:extLst>
          </p:cNvPr>
          <p:cNvSpPr txBox="1"/>
          <p:nvPr/>
        </p:nvSpPr>
        <p:spPr>
          <a:xfrm>
            <a:off x="9147258" y="637556"/>
            <a:ext cx="455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ES" sz="2800" baseline="30000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4679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5414</TotalTime>
  <Words>499</Words>
  <Application>Microsoft Macintosh PowerPoint</Application>
  <PresentationFormat>Widescreen</PresentationFormat>
  <Paragraphs>332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44</cp:revision>
  <dcterms:created xsi:type="dcterms:W3CDTF">2025-02-10T12:06:23Z</dcterms:created>
  <dcterms:modified xsi:type="dcterms:W3CDTF">2025-05-21T18:09:31Z</dcterms:modified>
</cp:coreProperties>
</file>

<file path=docProps/thumbnail.jpeg>
</file>